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5" r:id="rId3"/>
    <p:sldId id="259" r:id="rId4"/>
    <p:sldId id="264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B3485-A681-4635-A190-17D7F8E6B459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C8C1E-32F6-4500-905C-CF3EF4772C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7C8C1E-32F6-4500-905C-CF3EF4772CE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&#1058;&#1072;&#1084;&#1072;&#1088;&#1072;\Pictures\&#1064;&#1072;&#1073;&#1083;&#1086;&#1085;&#1099;\img1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file:///C:\Users\&#1058;&#1072;&#1084;&#1072;&#1088;&#1072;\Pictures\&#1055;&#1054;&#1041;&#1045;&#1044;&#1040;\&#1045;&#1044;&#1048;&#1053;&#1057;&#1058;&#1042;&#1054;\463028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803" y="-315416"/>
            <a:ext cx="9365803" cy="7024352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6400800" cy="1368152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endParaRPr lang="ru-RU" sz="14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Выполнено заведующим МБДОУ «Д/с № 25» Длужевской Р.Г.</a:t>
            </a:r>
            <a:endParaRPr lang="ru-RU" sz="14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2024 </a:t>
            </a:r>
            <a:r>
              <a:rPr lang="ru-RU" sz="1400" b="1" dirty="0" smtClean="0">
                <a:solidFill>
                  <a:schemeClr val="tx1"/>
                </a:solidFill>
                <a:latin typeface="Bookman Old Style" pitchFamily="18" charset="0"/>
              </a:rPr>
              <a:t>год</a:t>
            </a:r>
            <a:endParaRPr lang="ru-RU" sz="14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348880"/>
            <a:ext cx="7992888" cy="2441239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«2024 год – Год Семьи»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980728"/>
            <a:ext cx="7992888" cy="136815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/>
          <a:p>
            <a:pPr marL="18288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Муниципальное бюджетное дошкольное образовательное учреждение «Детский сад комбинированного вида № 25»</a:t>
            </a:r>
            <a:endParaRPr kumimoji="0" lang="ru-RU" sz="21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15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1772816"/>
            <a:ext cx="4536503" cy="2664296"/>
          </a:xfrm>
        </p:spPr>
        <p:txBody>
          <a:bodyPr/>
          <a:lstStyle/>
          <a:p>
            <a:pPr algn="l">
              <a:buNone/>
            </a:pP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3284984"/>
            <a:ext cx="8280920" cy="3096344"/>
          </a:xfrm>
        </p:spPr>
        <p:txBody>
          <a:bodyPr>
            <a:normAutofit fontScale="32500" lnSpcReduction="20000"/>
          </a:bodyPr>
          <a:lstStyle/>
          <a:p>
            <a:endParaRPr lang="ru-RU" sz="2000" b="1" dirty="0" smtClean="0"/>
          </a:p>
          <a:p>
            <a:pPr algn="just">
              <a:buNone/>
            </a:pPr>
            <a:r>
              <a:rPr lang="ru-RU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22 </a:t>
            </a:r>
            <a:r>
              <a:rPr lang="ru-RU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ноября 2023 года </a:t>
            </a: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Президент РФ Владимир Путин подписал Указ, согласно которому 2024 год объявлен Годом семьи в целях популяризации государственной политики в сфере защиты семьи, сохранения традиционных семейных ценностей. В Год семьи особое внимание уделено сохранению традиционных семейных ценностей. К ним относятся любовь, верность, уважение, взаимопонимание и поддержка. Эти ценности являются основой крепкой и счастливой семьи. </a:t>
            </a:r>
            <a:endParaRPr lang="ru-RU" sz="5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Крепкая семья – это залог стабильности и процветания общества</a:t>
            </a:r>
            <a:r>
              <a:rPr lang="ru-RU" sz="5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s://school31.kmr.eduru.ru/media/2024/01/25/1338340618/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4968552" cy="3096344"/>
          </a:xfrm>
          <a:prstGeom prst="rect">
            <a:avLst/>
          </a:prstGeom>
          <a:noFill/>
          <a:ln w="57150">
            <a:solidFill>
              <a:srgbClr val="C00000"/>
            </a:solidFill>
            <a:miter lim="800000"/>
            <a:headEnd/>
            <a:tailEnd/>
          </a:ln>
          <a:effectLst>
            <a:softEdge rad="317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pic>
        <p:nvPicPr>
          <p:cNvPr id="6" name="Рисунок 5" descr="https://school31.kmr.eduru.ru/media/2018/08/13/1227818233/Prostaya_liniya_gif_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6165304"/>
            <a:ext cx="428625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148064" y="404664"/>
            <a:ext cx="3816424" cy="6048672"/>
          </a:xfrm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соответствии с поручением Президента Правительством был сформирован оргкомитет по проведению Года семьи, который возглавила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Заместитель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Председателя Правительства Татьяна Голикова.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endParaRPr lang="ru-RU" sz="2400" b="1" dirty="0" smtClean="0">
              <a:latin typeface="Bookman Old Style" pitchFamily="18" charset="0"/>
              <a:ea typeface="Times New Roman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4536504" cy="6408712"/>
          </a:xfrm>
          <a:ln w="38100">
            <a:solidFill>
              <a:srgbClr val="C00000"/>
            </a:solidFill>
          </a:ln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это самое дорогое, что может быть у человека. Величайшее в жизни счастье — это уверенность в том, твоя семья тебя любит, любит за то, что мы такие, какие мы есть, или несмотря на то, что мы такие, какие мы есть. Залог семейного счастья в доброте, откровенности, отзывчивости.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главная ценность любого общества. Это крепкий дом, это дети и внуки, это наша поддержка и опора, это самое дорогое, что у нас есть. Залог семейного счастья – это создание и поддержка гармоничных, теплых взаимоотношений, основанных на доверии, уважении и любви. Крепкая дружная семья дает человеку силы, помогает в трудную минуту. От взаимоотношений в семье зависят и наши отношения в обществе. Создание полноценной семьи – дело нелегкое, но необходимое каждому.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Семья,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которой есть душевное согласие, готовность вместе преодолевать все трудности — это настоящая защита и опора для человека. Это самое дорогое, важное и хрупкое, что есть у человека. На протяжении всей жизни наши родные поддерживают нас на жизненном пути, помогают советом, в любой ситуации находятся рядом и оберегают нас.</a:t>
            </a:r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Детям нужна забота: как государство поддержит семьи - Новости -  Всероссийская перепись населения - Общество - Городское поселение  Тельминского муниципального образования Усольского района Иркутской обла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653136"/>
            <a:ext cx="2746506" cy="1834580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295520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88832" cy="1296144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prstClr val="black"/>
                </a:solidFill>
                <a:effectLst/>
                <a:latin typeface="Bookman Old Style" pitchFamily="18" charset="0"/>
                <a:ea typeface="Times New Roman"/>
                <a:cs typeface="+mn-cs"/>
              </a:rPr>
              <a:t> </a:t>
            </a:r>
            <a:endParaRPr lang="ru-RU" b="1" dirty="0">
              <a:effectLst/>
              <a:latin typeface="Bookman Old Style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1560" y="1484784"/>
            <a:ext cx="8064896" cy="521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Georg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 мероприятия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300" dirty="0" smtClean="0">
                <a:solidFill>
                  <a:srgbClr val="11111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для рождения первых детей в молодых семьях, укрепление репродуктивного здоровья, поддержка многодетных 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многопоколенных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семей, формирование здоровой моды на многодетную семью стали ключевыми задачами при формировании плана основных мероприятий по проведению в России Года семьи.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«Наша общая и, наверное, главная задача – возродить уважительное отношение к большой семье, способствовать укреплению семейных ценностей», – подчеркнула Татьяна Голикова.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План состоит из нескольких блоков. Первый блок включает чествование родителей, награждённых званием «Мать-героиня», медалью и орденом «Родительская слава», масштабные всероссийские конкурсы «Это у нас семейное», «Семья года», торжественные мероприятия ко Дню семьи, любви и верности и ряд других мероприятий. Второй блок касается мероприятий по совершенствованию положения семей с детьми. Значительная часть плана, два его раздела, направлена на работу с родителями, в том числе будущими.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Меры социальной поддержки граждан и семей с детьми - Муниципальные новости  - Новости, объявления, события - Городской округ Верхний Таги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6632"/>
            <a:ext cx="3600400" cy="1886732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26767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04048" y="5517232"/>
            <a:ext cx="4041775" cy="1215826"/>
          </a:xfrm>
        </p:spPr>
        <p:txBody>
          <a:bodyPr>
            <a:normAutofit/>
          </a:bodyPr>
          <a:lstStyle/>
          <a:p>
            <a:pPr lvl="0" algn="just"/>
            <a:endParaRPr lang="ru-RU" sz="1800" b="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ru-RU" sz="1800" b="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241737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7544" y="548680"/>
            <a:ext cx="8136904" cy="359484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«Роль семьи в воспитании детей».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является традиционно главным институтом воспитания. То, что ребёнок в детские годы приобретает в семье, он сохраняет в течение всей последующей жизни.  Семья является мощным фактором в формирования личности, развития в ней общечеловеческих и индивидуализированных качеств, ибо в семье ребенок впервые усваивает нормы поведения, отношений и чувств, к себе и другому.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7" name="Picture 1" descr="C:\Users\Админ\Desktop\Vsey_semyey_logotip.png"/>
          <p:cNvPicPr>
            <a:picLocks noChangeAspect="1" noChangeArrowheads="1"/>
          </p:cNvPicPr>
          <p:nvPr/>
        </p:nvPicPr>
        <p:blipFill>
          <a:blip r:embed="rId2" cstate="print"/>
          <a:srcRect l="25451" r="20207" b="-3241"/>
          <a:stretch>
            <a:fillRect/>
          </a:stretch>
        </p:blipFill>
        <p:spPr bwMode="auto">
          <a:xfrm>
            <a:off x="2843808" y="4293096"/>
            <a:ext cx="3672408" cy="2045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21638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88640"/>
            <a:ext cx="4701208" cy="8367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 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211960" y="980728"/>
            <a:ext cx="4788024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215"/>
              </a:spcBef>
              <a:spcAft>
                <a:spcPts val="0"/>
              </a:spcAft>
              <a:buNone/>
            </a:pPr>
            <a:r>
              <a:rPr lang="ru-RU" sz="1600" b="1" dirty="0" smtClean="0">
                <a:latin typeface="Bookman Old Style" pitchFamily="18" charset="0"/>
                <a:ea typeface="Times New Roman"/>
                <a:cs typeface="Times New Roman"/>
              </a:rPr>
              <a:t> </a:t>
            </a:r>
            <a:endParaRPr lang="ru-RU" sz="1600" b="1" dirty="0">
              <a:latin typeface="Bookman Old Style" pitchFamily="18" charset="0"/>
              <a:ea typeface="Times New Roman"/>
              <a:cs typeface="Times New Roman"/>
            </a:endParaRPr>
          </a:p>
          <a:p>
            <a:pPr algn="ctr"/>
            <a:endParaRPr lang="ru-RU" sz="1600" dirty="0"/>
          </a:p>
        </p:txBody>
      </p:sp>
      <p:pic>
        <p:nvPicPr>
          <p:cNvPr id="7" name="Содержимое 6" descr="Любовь к Родине начинается с семьи - презентация онлайн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 b="28338"/>
          <a:stretch>
            <a:fillRect/>
          </a:stretch>
        </p:blipFill>
        <p:spPr bwMode="auto">
          <a:xfrm>
            <a:off x="2627784" y="0"/>
            <a:ext cx="39604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3528" y="1951781"/>
            <a:ext cx="8496944" cy="48013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Патриотическое воспитание ребенка – это основа формирования будущего гражданина. Как известно, любовь к Родине начинается с формирования положительного отношения к самым близким людям – отцу, матери, дедушке, бабушке, с любви к своему дому, улице, на которой ребенок живет, детскому саду, школе, городу. Ребёнок открывает Родину в семье. Это ближайшее его окружение, где он черпает такие понятия, как «труд», «долг», «Родина». «Каждый ребенок рождается добрым и для доброй жизни», поэтому то, какие качества разовьются у ребёнка, зависит, прежде всего, от родителей и окружающих его взрослых, от того, как они его воспитывают, какими впечатлениями обогатят.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любви и привязанности к родному дому – первая ступень гражданско-патриотического воспитания детей дошкольного возраста. В настоящее время предлагается много путей и способов развития чувства патриотизма, но нельзя забывать о том, что патриотизм формируется у каждого ребёнка индивидуально. Он связан с духовным миром человека, его личными переживаниями. И задача педагогов, родителей сделать так, чтобы эти переживания были положительными, яркими, незабываемыми. Как педагоги, так и родители, должны продумывать, о чём рассказывать детям, уметь выделить характерные черты своей местности, доступно показывать связь родного города или села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64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1700808"/>
            <a:ext cx="5688632" cy="3977861"/>
          </a:xfrm>
        </p:spPr>
        <p:txBody>
          <a:bodyPr/>
          <a:lstStyle/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r:link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36"/>
          <a:stretch/>
        </p:blipFill>
        <p:spPr>
          <a:xfrm>
            <a:off x="467544" y="0"/>
            <a:ext cx="9207003" cy="685800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2160" y="692696"/>
            <a:ext cx="2930216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ookman Old Style" pitchFamily="18" charset="0"/>
                <a:ea typeface="Times New Roman"/>
              </a:rPr>
              <a:t> </a:t>
            </a:r>
            <a:endParaRPr lang="ru-RU" sz="1800" b="1" dirty="0">
              <a:solidFill>
                <a:schemeClr val="accent2">
                  <a:lumMod val="20000"/>
                  <a:lumOff val="8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455719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8" name="Рисунок 7" descr="стих про семью: 2 тыс изображений найдено в Яндекс Картинках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912" y="116632"/>
            <a:ext cx="576064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26114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191</TotalTime>
  <Words>510</Words>
  <Application>Microsoft Office PowerPoint</Application>
  <PresentationFormat>Экран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 «2024 год – Год Семьи»</vt:lpstr>
      <vt:lpstr> </vt:lpstr>
      <vt:lpstr>Слайд 3</vt:lpstr>
      <vt:lpstr> </vt:lpstr>
      <vt:lpstr> </vt:lpstr>
      <vt:lpstr>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Тамара</dc:creator>
  <cp:lastModifiedBy>Админ</cp:lastModifiedBy>
  <cp:revision>21</cp:revision>
  <dcterms:created xsi:type="dcterms:W3CDTF">2017-10-19T20:39:18Z</dcterms:created>
  <dcterms:modified xsi:type="dcterms:W3CDTF">2024-04-01T07:27:15Z</dcterms:modified>
</cp:coreProperties>
</file>