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46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52B280C-BA6E-4718-8025-4EB4CE308E14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7F647D6-6900-4B75-8EDC-0254E36BD1B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2381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B280C-BA6E-4718-8025-4EB4CE308E14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647D6-6900-4B75-8EDC-0254E36BD1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438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B280C-BA6E-4718-8025-4EB4CE308E14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647D6-6900-4B75-8EDC-0254E36BD1B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54489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B280C-BA6E-4718-8025-4EB4CE308E14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647D6-6900-4B75-8EDC-0254E36BD1B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48614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B280C-BA6E-4718-8025-4EB4CE308E14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647D6-6900-4B75-8EDC-0254E36BD1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5317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B280C-BA6E-4718-8025-4EB4CE308E14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647D6-6900-4B75-8EDC-0254E36BD1B7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489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B280C-BA6E-4718-8025-4EB4CE308E14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647D6-6900-4B75-8EDC-0254E36BD1B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63541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B280C-BA6E-4718-8025-4EB4CE308E14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647D6-6900-4B75-8EDC-0254E36BD1B7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51672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B280C-BA6E-4718-8025-4EB4CE308E14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647D6-6900-4B75-8EDC-0254E36BD1B7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4893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B280C-BA6E-4718-8025-4EB4CE308E14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647D6-6900-4B75-8EDC-0254E36BD1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901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B280C-BA6E-4718-8025-4EB4CE308E14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647D6-6900-4B75-8EDC-0254E36BD1B7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7573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B280C-BA6E-4718-8025-4EB4CE308E14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647D6-6900-4B75-8EDC-0254E36BD1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875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B280C-BA6E-4718-8025-4EB4CE308E14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647D6-6900-4B75-8EDC-0254E36BD1B7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5670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B280C-BA6E-4718-8025-4EB4CE308E14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647D6-6900-4B75-8EDC-0254E36BD1B7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0746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B280C-BA6E-4718-8025-4EB4CE308E14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647D6-6900-4B75-8EDC-0254E36BD1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809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B280C-BA6E-4718-8025-4EB4CE308E14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647D6-6900-4B75-8EDC-0254E36BD1B7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1050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B280C-BA6E-4718-8025-4EB4CE308E14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647D6-6900-4B75-8EDC-0254E36BD1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7859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52B280C-BA6E-4718-8025-4EB4CE308E14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7F647D6-6900-4B75-8EDC-0254E36BD1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093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Каргопольская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игрушка 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439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smtClean="0">
                <a:ln>
                  <a:noFill/>
                </a:ln>
              </a:rPr>
              <a:t>Возникновение промысла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indent="347663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Издавна в Торопове, Гринёве,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Печникове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— деревнях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Панфиловской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волости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Каргопольского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уезда, сложился сезонный гончарный промысел на местных красных глинах. </a:t>
            </a:r>
          </a:p>
          <a:p>
            <a:pPr indent="347663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Летом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каргопольские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гончары работали в поле, а с октября до весны занимались изготовлением глиняной посуды — печных горшков, кубов, кринок, мисок. Участвовала вся семья: и мужчины, и женщины, и дети.</a:t>
            </a:r>
          </a:p>
          <a:p>
            <a:pPr indent="347663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Каргопольская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посуда пользовалась  большим спросом  её возили в Архангельск, большой гончарный торг был в самом Каргополе. </a:t>
            </a:r>
          </a:p>
          <a:p>
            <a:pPr indent="347663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Изготовление глиняных игрушек изначально сопутствовало гончарному ремеслу.</a:t>
            </a:r>
          </a:p>
          <a:p>
            <a:pPr indent="347663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indent="347663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6741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84619" y="621483"/>
            <a:ext cx="6481762" cy="534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389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1157"/>
            <a:ext cx="4360817" cy="2907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3269136"/>
            <a:ext cx="4360818" cy="2907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834" y="3273652"/>
            <a:ext cx="4354966" cy="2903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834" y="373969"/>
            <a:ext cx="4354966" cy="2903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3791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77" y="365124"/>
            <a:ext cx="4071938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863" y="365125"/>
            <a:ext cx="4071937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540" y="3367088"/>
            <a:ext cx="421481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862" y="3462338"/>
            <a:ext cx="4071938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8613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52160" y="1825625"/>
            <a:ext cx="5501640" cy="4351338"/>
          </a:xfrm>
        </p:spPr>
        <p:txBody>
          <a:bodyPr>
            <a:normAutofit/>
          </a:bodyPr>
          <a:lstStyle/>
          <a:p>
            <a:pPr indent="176213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Полкан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огромный и добрый богатырь, защитник людей от сил зла. </a:t>
            </a:r>
          </a:p>
          <a:p>
            <a:pPr indent="176213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Он наполовину бравый генерал: </a:t>
            </a:r>
          </a:p>
          <a:p>
            <a:pPr indent="176213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грудь у него крепкая, лицо круглое с большой окладистой бородой, </a:t>
            </a:r>
          </a:p>
          <a:p>
            <a:pPr indent="176213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а туловище-как у коня, и на ногах копыта. </a:t>
            </a:r>
          </a:p>
          <a:p>
            <a:pPr indent="176213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На груди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Полкана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-лучистое солнышко.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5813" y="981075"/>
            <a:ext cx="3429000" cy="4746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58616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64823" y="301907"/>
            <a:ext cx="6342244" cy="6556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0725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</TotalTime>
  <Words>138</Words>
  <Application>Microsoft Office PowerPoint</Application>
  <PresentationFormat>Широкоэкранный</PresentationFormat>
  <Paragraphs>12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Garamond</vt:lpstr>
      <vt:lpstr>Wingdings 2</vt:lpstr>
      <vt:lpstr>Натуральные материалы</vt:lpstr>
      <vt:lpstr>Каргопольская игрушка </vt:lpstr>
      <vt:lpstr>Возникновение промысла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Каргопольская игрушка </dc:title>
  <dc:creator>RePack by Diakov</dc:creator>
  <cp:lastModifiedBy>Nelly</cp:lastModifiedBy>
  <cp:revision>3</cp:revision>
  <dcterms:created xsi:type="dcterms:W3CDTF">2020-04-07T10:15:01Z</dcterms:created>
  <dcterms:modified xsi:type="dcterms:W3CDTF">2025-02-24T04:48:15Z</dcterms:modified>
</cp:coreProperties>
</file>