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  <p:sldId id="262" r:id="rId4"/>
    <p:sldId id="275" r:id="rId5"/>
    <p:sldId id="270" r:id="rId6"/>
    <p:sldId id="276" r:id="rId7"/>
    <p:sldId id="266" r:id="rId8"/>
    <p:sldId id="271" r:id="rId9"/>
    <p:sldId id="274" r:id="rId10"/>
    <p:sldId id="263" r:id="rId11"/>
    <p:sldId id="264" r:id="rId12"/>
    <p:sldId id="277" r:id="rId13"/>
    <p:sldId id="267" r:id="rId14"/>
    <p:sldId id="257" r:id="rId15"/>
    <p:sldId id="258" r:id="rId16"/>
    <p:sldId id="259" r:id="rId17"/>
    <p:sldId id="260" r:id="rId18"/>
    <p:sldId id="261" r:id="rId19"/>
    <p:sldId id="268" r:id="rId20"/>
    <p:sldId id="269" r:id="rId21"/>
    <p:sldId id="272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72847"/>
            <a:ext cx="3051514" cy="34467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3385" y="6137910"/>
            <a:ext cx="4920615" cy="82994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одготовила воспитатель: Ковалевская С.О.</a:t>
            </a:r>
            <a:endParaRPr lang="ru-RU" altLang="ru-RU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835910" y="-27305"/>
            <a:ext cx="6308090" cy="53086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en-US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en-US" altLang="ru-RU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</a:t>
            </a:r>
            <a:r>
              <a:rPr lang="en-US" altLang="ru-RU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  <a:r>
              <a:rPr lang="en-US" altLang="ru-RU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</a:t>
            </a:r>
            <a:r>
              <a:rPr lang="en-US" altLang="ru-RU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endParaRPr lang="en-US" altLang="en-US" sz="1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" altLang="en-US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lang="en-US" altLang="ru-RU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" altLang="en-US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altLang="ru-RU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</a:t>
            </a:r>
            <a:r>
              <a:rPr lang="en-US" altLang="ru-RU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r>
              <a:rPr lang="" altLang="en-US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1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844" y="161445"/>
            <a:ext cx="864096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Традиционной забавой были попытки залезть на высокий ледяной столб. Его специально окатывали холодной водой, а на обледенелую поверхность вешали ценные подарки на определённом расстоянии друг от друга. Победителем становился смельчак, сумевший вскарабкаться на самый верх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52" y="1369236"/>
            <a:ext cx="6821754" cy="537213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1296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игровые традиции сохранились и до наших дней. В наше время традиционно на площадях всех городов и посёлков устраиваются гуляния — проводы зимы. Происходит это в воскресенье — последний день масленичной недели. Народу предлагаются различные забавы, соревнования — только мужчины залезают не на ледяной столб, а на обычный.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2" y="1665968"/>
            <a:ext cx="7386816" cy="492700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0" y="1412776"/>
            <a:ext cx="8659830" cy="519589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8552" y="465999"/>
            <a:ext cx="619268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Масленицы имел свое название и свои забавы.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663508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Масленицы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Взрослые и ребятня начинали строить горки и крепости, качели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пр. Мальчики, парни и мужчины сравнивали силу в кулачных боях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Хозяюшки же принимались печь блины, причём первый обычно отдавали нищим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29" y="1844823"/>
            <a:ext cx="8474290" cy="468910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0540"/>
            <a:ext cx="8811344" cy="184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—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Заигрыши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Молодёжь принималась кататься на санях, они украшались пёстрыми лоскутами, бубенцами, колокольчиками. Коней также наряжали разноцветными сбруями и дугами. Накатавшись же на санях, молодые шли угощаться блинами.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заигрышах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было принять выбирать себе невесту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—парни приглашали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понравившуюся девушку покататься с горки, чтобы получше присмотреться друг к другу.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30" y="1877199"/>
            <a:ext cx="6641068" cy="498080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59532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«Лакомка».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Женатые мужчины шли к своим тёщам на блины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угощение символизировало взаимную симпатию мужа и мамы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жены. Такая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 есть и сегодня: масленичную среду ещё называют «тёщины блины».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07" y="1412777"/>
            <a:ext cx="7124945" cy="509433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667328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«Разгул».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было больше всего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день по улицам катали соломенное чучело Масленицы, его сопровождали ряженые. Русский народ отправлялся на улицу с песнями и плясками. Самая главная забава в четверг — это взятие снежной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8277"/>
            <a:ext cx="5760640" cy="5209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05014"/>
            <a:ext cx="8568952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«тёщины вечёрки».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этот раз тёща (бабушка) отправлялась в гости к семье дочери, причём приглашал её лично зять, кланяясь в пояс. С собой мама жены приносила различную утварь, необходимую для приготовления блинов (тарелки, сковородки и пр.). Все эти действия символизировали лад в семейных отношениях, почёт и уважение.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78866"/>
            <a:ext cx="6890438" cy="4949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золовкины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посиделки».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молодожены приглашали к себе в гости родных и потчевали их угощением. Велись разговоры о житье-бытье, мирились, если до этого в ссоре находились. Вспоминали и умерших родственников, говорили о них хорошие и добрые слова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72" y="1628800"/>
            <a:ext cx="7099656" cy="5064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516" y="88756"/>
            <a:ext cx="871296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«проводы Масленицы» и «Прощёное воскресенье».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Куклу Масленицу опять-таки возили по селу, а потом вывозили на околицу и под песни, хороводы и прочее веселье сжигали.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268760"/>
            <a:ext cx="6412350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410" y="26064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 — один из самых радостных и светлых праздников на Руси, который отмечается очень давно. Это весёлые проводы зимы, предвкушение весеннего солнца, долгожданного обновления природы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Масленица справляется за семь недель до Пасхи. А название «Масленица» возникло потому, что на этой неделе по православному обычаю мясо уже исключается из пищи, а молочные продукты ещё можно употреблять - вот и пекут блины масленые.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33" y="2132856"/>
            <a:ext cx="725652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628800"/>
            <a:ext cx="2646040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последний день масленицы все просят друг у друга прощения, за все принесённые обиды. Все это сопровождалось поклонами и поцелуями.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4907"/>
            <a:ext cx="5616624" cy="6448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66196" cy="683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6021288"/>
            <a:ext cx="172819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8928992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древняя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далёком Севере жила девочка по имени Масленица — дочка Мороза и Метелицы. Однажды люди забрели в эти места и их замело снежной бурей. Девочка Масленица помогла им выкарабкаться, а потом неожиданно превратилась во взрослую румяную женщину и накормила гостей блинами, а также развеселила своими песнями и танцами. Народ веселился целую неделю.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63" y="2132856"/>
            <a:ext cx="6160674" cy="453249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8847"/>
            <a:ext cx="8928991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же праздник пришёл их тех далёких времён, когда древние славяне (наши предки) поклонялись богам — Солнцу, Ветру, Дождю и т. д.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Масленицы считаются блины. В древности они олицетворяли собой солнце — такие же круглые, жёлтые и горячие. Люди верили, что вместе с блином они поглощают частицу солнечного тепла и могущества, которое даёт жизнь и силы всему живому на земле.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14" y="1534629"/>
            <a:ext cx="5113281" cy="518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102981"/>
            <a:ext cx="3744416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Блины хозяюшки пекли самые разные: с маслом и сметаной, мёдом и вареньем, с икрой и грибами, с рыбой— на любой вкус. Мука использовалась пшеничная или гречневая. Самые вкусные блины — это свежеиспечённые, с пылу с жару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3449069"/>
            <a:ext cx="496855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42" y="0"/>
            <a:ext cx="4667313" cy="419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5013176"/>
            <a:ext cx="3888432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Богатые люди начинали печь блины с понедельника, те же, что победнее — с четверга либо пятницы. Ели эту еду с утра до вечера. Запивали символ Масленицы горячим чаем, молоком.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2133" y="136282"/>
            <a:ext cx="712879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 быту Масленица – это один из ярких весенних праздников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05" y="515455"/>
            <a:ext cx="7398679" cy="613785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3942"/>
            <a:ext cx="871296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один символ Масленицы — большая кукла-чучело, которую в воскресенье торжественно сжигали.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олицетворяло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зима побеждена, уходит, а приходит весна.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805264"/>
            <a:ext cx="871296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Куклу делали из соломы — в человеческий рост и даже больше, наряжали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лоскуты, на голову повязывали платок, на ноги надевали лапти. Изображалась она бабой или старухой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180739"/>
            <a:ext cx="5995360" cy="449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85" y="1412776"/>
            <a:ext cx="2986182" cy="33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2" y="1340768"/>
            <a:ext cx="8528082" cy="532859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516" y="116632"/>
            <a:ext cx="871296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Чучело устанавливали на шесте и возили по улицам ещё с четверга: это был целый масленичный поезд со множеством лошадей, рядом скакали ряженые с шутками-прибаутками.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784976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 на Руси всегда отмечалась на широкую ногу — отсюда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пошло 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 «широкая Масленица». Русские люди пели, плясали под задорные прибаутки, частушки, водили хороводы. Шуты и скоморохи смешили всех до слёз. В уличных театрах и балаганах без конца шли представления. Прямо на улице устраивались маскарады.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593960"/>
            <a:ext cx="6575179" cy="493138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5286</Words>
  <Application>WPS Presentation</Application>
  <PresentationFormat>Экран (4:3)</PresentationFormat>
  <Paragraphs>52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USER</dc:creator>
  <cp:lastModifiedBy>Светлана</cp:lastModifiedBy>
  <cp:revision>27</cp:revision>
  <dcterms:created xsi:type="dcterms:W3CDTF">2021-03-06T19:40:00Z</dcterms:created>
  <dcterms:modified xsi:type="dcterms:W3CDTF">2025-02-23T11:56:44Z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1821132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  <property fmtid="{D5CDD505-2E9C-101B-9397-08002B2CF9AE}" pid="5" name="ICV">
    <vt:lpwstr>E3488EC20D704E598E8427F80F68DD60_12</vt:lpwstr>
  </property>
  <property fmtid="{D5CDD505-2E9C-101B-9397-08002B2CF9AE}" pid="6" name="KSOProductBuildVer">
    <vt:lpwstr>1049-12.2.0.19805</vt:lpwstr>
  </property>
</Properties>
</file>